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599" r:id="rId2"/>
    <p:sldId id="1160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7E4A0-E5F8-4568-9581-29AC63F4C0A0}" v="55" dt="2024-07-11T10:46:09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8962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10163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60407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68365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88836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5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0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649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657922" y="607516"/>
            <a:ext cx="1346844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الثامن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37644"/>
              </p:ext>
            </p:extLst>
          </p:nvPr>
        </p:nvGraphicFramePr>
        <p:xfrm>
          <a:off x="604838" y="1173956"/>
          <a:ext cx="10799420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يفرّق بين طرق استخدام الزهور الطبيعية والزهور الصناعية في التنسيقات </a:t>
                      </a:r>
                      <a:endParaRPr lang="en-GB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يُظهر معرفة عامة بالزهور المستخدمة في التنسيقات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الزهور الطبيعية والزهور الصناعية في التنسيقات</a:t>
                      </a:r>
                      <a:endParaRPr lang="en-US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470FA1C-70A5-2177-1828-356BE4904468}"/>
              </a:ext>
            </a:extLst>
          </p:cNvPr>
          <p:cNvSpPr txBox="1"/>
          <p:nvPr/>
        </p:nvSpPr>
        <p:spPr>
          <a:xfrm>
            <a:off x="6784848" y="2212259"/>
            <a:ext cx="52699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السؤال الأول : </a:t>
            </a:r>
            <a:r>
              <a:rPr lang="ar-A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هيا نجمع قطع البزل ببعضها حتى نرى الصورة الهائية </a:t>
            </a: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6C933-130C-05DD-61C4-A6939BF6F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462" r="93692">
                        <a14:foregroundMark x1="23000" y1="23669" x2="23308" y2="68561"/>
                        <a14:foregroundMark x1="23308" y1="68561" x2="23000" y2="69137"/>
                        <a14:foregroundMark x1="23000" y1="69137" x2="31846" y2="75180"/>
                        <a14:foregroundMark x1="31846" y1="75180" x2="63846" y2="77050"/>
                        <a14:foregroundMark x1="63846" y1="77050" x2="77154" y2="76619"/>
                        <a14:foregroundMark x1="77154" y1="76619" x2="82692" y2="68058"/>
                        <a14:foregroundMark x1="82692" y1="68058" x2="86615" y2="22230"/>
                        <a14:foregroundMark x1="86615" y1="22230" x2="20077" y2="23813"/>
                        <a14:foregroundMark x1="20077" y1="23813" x2="18462" y2="79856"/>
                        <a14:foregroundMark x1="18462" y1="79856" x2="30615" y2="81223"/>
                        <a14:foregroundMark x1="30615" y1="81223" x2="48462" y2="78849"/>
                        <a14:foregroundMark x1="48462" y1="78849" x2="86154" y2="80719"/>
                        <a14:foregroundMark x1="86154" y1="80719" x2="82923" y2="40072"/>
                        <a14:foregroundMark x1="82923" y1="40072" x2="75308" y2="65612"/>
                        <a14:foregroundMark x1="75308" y1="65612" x2="74231" y2="33885"/>
                        <a14:foregroundMark x1="74231" y1="33885" x2="60231" y2="76906"/>
                        <a14:foregroundMark x1="60231" y1="76906" x2="55769" y2="49640"/>
                        <a14:foregroundMark x1="55769" y1="49640" x2="36000" y2="77482"/>
                        <a14:foregroundMark x1="36000" y1="77482" x2="31077" y2="50719"/>
                        <a14:foregroundMark x1="31077" y1="50719" x2="17615" y2="78273"/>
                        <a14:foregroundMark x1="17615" y1="78273" x2="20077" y2="41583"/>
                        <a14:foregroundMark x1="20077" y1="41583" x2="55769" y2="39784"/>
                        <a14:foregroundMark x1="55769" y1="39784" x2="33846" y2="37410"/>
                        <a14:foregroundMark x1="33846" y1="37410" x2="63538" y2="41295"/>
                        <a14:foregroundMark x1="63538" y1="41295" x2="41923" y2="53022"/>
                        <a14:foregroundMark x1="41923" y1="53022" x2="64615" y2="63381"/>
                        <a14:foregroundMark x1="64615" y1="63381" x2="27000" y2="67914"/>
                        <a14:foregroundMark x1="27000" y1="67914" x2="62308" y2="69784"/>
                        <a14:foregroundMark x1="62308" y1="69784" x2="52692" y2="74101"/>
                        <a14:foregroundMark x1="52692" y1="74101" x2="73615" y2="82806"/>
                        <a14:foregroundMark x1="73615" y1="82806" x2="59000" y2="84892"/>
                        <a14:foregroundMark x1="59000" y1="84892" x2="58462" y2="84748"/>
                        <a14:foregroundMark x1="58462" y1="84748" x2="24462" y2="80000"/>
                        <a14:foregroundMark x1="24462" y1="80000" x2="46385" y2="78201"/>
                        <a14:foregroundMark x1="46385" y1="78201" x2="52692" y2="35180"/>
                        <a14:foregroundMark x1="52692" y1="35180" x2="50077" y2="26331"/>
                        <a14:foregroundMark x1="50077" y1="26331" x2="37769" y2="28561"/>
                        <a14:foregroundMark x1="37769" y1="28561" x2="26308" y2="29137"/>
                        <a14:foregroundMark x1="26308" y1="29137" x2="33538" y2="37266"/>
                        <a14:foregroundMark x1="33538" y1="37266" x2="35308" y2="50216"/>
                        <a14:foregroundMark x1="35308" y1="50216" x2="24462" y2="55540"/>
                        <a14:foregroundMark x1="24462" y1="55540" x2="36385" y2="63525"/>
                        <a14:foregroundMark x1="36385" y1="63525" x2="73923" y2="63669"/>
                        <a14:foregroundMark x1="73923" y1="63669" x2="69462" y2="44245"/>
                        <a14:foregroundMark x1="69462" y1="44245" x2="68769" y2="86331"/>
                        <a14:foregroundMark x1="68769" y1="86331" x2="68231" y2="86043"/>
                        <a14:foregroundMark x1="73923" y1="71511" x2="83385" y2="40000"/>
                        <a14:foregroundMark x1="83385" y1="40000" x2="83692" y2="32086"/>
                        <a14:foregroundMark x1="83692" y1="32086" x2="87077" y2="75827"/>
                        <a14:foregroundMark x1="87077" y1="75827" x2="50923" y2="66115"/>
                        <a14:foregroundMark x1="75769" y1="58489" x2="77308" y2="66259"/>
                        <a14:foregroundMark x1="77308" y1="66259" x2="78231" y2="25540"/>
                        <a14:foregroundMark x1="78231" y1="25540" x2="88923" y2="40288"/>
                        <a14:foregroundMark x1="75308" y1="32806" x2="42769" y2="33525"/>
                        <a14:foregroundMark x1="53385" y1="38273" x2="61615" y2="48201"/>
                        <a14:foregroundMark x1="61615" y1="48201" x2="65846" y2="72518"/>
                        <a14:foregroundMark x1="65846" y1="72518" x2="64385" y2="83094"/>
                        <a14:foregroundMark x1="64385" y1="83094" x2="60000" y2="83022"/>
                        <a14:foregroundMark x1="60000" y1="83022" x2="14769" y2="82878"/>
                        <a14:foregroundMark x1="14769" y1="82878" x2="13462" y2="31871"/>
                        <a14:foregroundMark x1="13462" y1="31871" x2="24385" y2="24820"/>
                        <a14:foregroundMark x1="24385" y1="24820" x2="28846" y2="23525"/>
                        <a14:foregroundMark x1="28846" y1="23525" x2="60308" y2="20072"/>
                        <a14:foregroundMark x1="60308" y1="20072" x2="68077" y2="20072"/>
                        <a14:foregroundMark x1="68077" y1="20072" x2="70692" y2="19928"/>
                        <a14:foregroundMark x1="70846" y1="29712" x2="53692" y2="49496"/>
                        <a14:foregroundMark x1="53692" y1="49496" x2="27769" y2="37482"/>
                        <a14:foregroundMark x1="27769" y1="37482" x2="14769" y2="26547"/>
                        <a14:foregroundMark x1="14769" y1="26547" x2="16615" y2="61223"/>
                        <a14:foregroundMark x1="16615" y1="61223" x2="32846" y2="66978"/>
                        <a14:foregroundMark x1="32846" y1="66978" x2="28846" y2="37554"/>
                        <a14:foregroundMark x1="28846" y1="37554" x2="28846" y2="37554"/>
                        <a14:foregroundMark x1="28846" y1="37554" x2="46923" y2="60216"/>
                        <a14:foregroundMark x1="61769" y1="52014" x2="60308" y2="33381"/>
                        <a14:foregroundMark x1="39385" y1="48777" x2="38231" y2="58777"/>
                        <a14:foregroundMark x1="38231" y1="58777" x2="68692" y2="46763"/>
                        <a14:foregroundMark x1="18385" y1="23813" x2="11692" y2="17194"/>
                        <a14:foregroundMark x1="11692" y1="17194" x2="7538" y2="78273"/>
                        <a14:foregroundMark x1="7538" y1="78273" x2="59692" y2="86187"/>
                        <a14:foregroundMark x1="59692" y1="86187" x2="19154" y2="88201"/>
                        <a14:foregroundMark x1="19154" y1="88201" x2="13846" y2="76115"/>
                        <a14:foregroundMark x1="13846" y1="76115" x2="45846" y2="32734"/>
                        <a14:foregroundMark x1="45846" y1="32734" x2="60154" y2="19496"/>
                        <a14:foregroundMark x1="60154" y1="19496" x2="72692" y2="21655"/>
                        <a14:foregroundMark x1="72692" y1="21655" x2="72846" y2="22086"/>
                        <a14:foregroundMark x1="47692" y1="44748" x2="93692" y2="51007"/>
                        <a14:foregroundMark x1="93692" y1="51007" x2="88308" y2="61367"/>
                        <a14:foregroundMark x1="88308" y1="61367" x2="89231" y2="83741"/>
                        <a14:foregroundMark x1="89231" y1="83741" x2="86308" y2="13309"/>
                        <a14:foregroundMark x1="89231" y1="22662" x2="18769" y2="24029"/>
                        <a14:foregroundMark x1="18769" y1="24029" x2="18077" y2="66691"/>
                        <a14:foregroundMark x1="18077" y1="66691" x2="17538" y2="67842"/>
                        <a14:foregroundMark x1="17538" y1="67842" x2="10000" y2="51727"/>
                        <a14:foregroundMark x1="10000" y1="51727" x2="10000" y2="51583"/>
                        <a14:foregroundMark x1="88769" y1="30072" x2="89538" y2="55180"/>
                        <a14:foregroundMark x1="89538" y1="55180" x2="88462" y2="19065"/>
                        <a14:foregroundMark x1="88462" y1="19065" x2="90923" y2="77842"/>
                        <a14:foregroundMark x1="90923" y1="77842" x2="90923" y2="77842"/>
                        <a14:foregroundMark x1="86000" y1="85180" x2="72077" y2="85468"/>
                        <a14:foregroundMark x1="72077" y1="85468" x2="86923" y2="84029"/>
                        <a14:foregroundMark x1="86923" y1="84029" x2="90154" y2="84173"/>
                        <a14:foregroundMark x1="13231" y1="76403" x2="15385" y2="86043"/>
                        <a14:foregroundMark x1="15385" y1="86043" x2="21769" y2="863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396" y="1291011"/>
            <a:ext cx="5684708" cy="60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657922" y="607516"/>
            <a:ext cx="1346844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الثامن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3916"/>
              </p:ext>
            </p:extLst>
          </p:nvPr>
        </p:nvGraphicFramePr>
        <p:xfrm>
          <a:off x="604838" y="1173956"/>
          <a:ext cx="10799420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يفرّق بين طرق استخدام الزهور الطبيعية والزهور الصناعية في التنسيقات </a:t>
                      </a:r>
                      <a:endParaRPr lang="en-GB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يُظهر معرفة عامة بالزهور المستخدمة في التنسيقات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الزهور الطبيعية والزهور الصناعية في التنسيقات</a:t>
                      </a:r>
                    </a:p>
                    <a:p>
                      <a:pPr algn="ctr"/>
                      <a:endParaRPr lang="en-US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470FA1C-70A5-2177-1828-356BE4904468}"/>
              </a:ext>
            </a:extLst>
          </p:cNvPr>
          <p:cNvSpPr txBox="1"/>
          <p:nvPr/>
        </p:nvSpPr>
        <p:spPr>
          <a:xfrm>
            <a:off x="8564477" y="2256703"/>
            <a:ext cx="30715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السؤال الثاني :قم بتلوين الزهرة الصناعية</a:t>
            </a:r>
            <a:endParaRPr kumimoji="0" lang="en-A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A3A04-DE3C-6DDB-982B-D394E1053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090" y="2839031"/>
            <a:ext cx="3052916" cy="31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3473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85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SUAAD KHALFAN AMER SAEED AL AMERI</cp:lastModifiedBy>
  <cp:revision>4</cp:revision>
  <dcterms:created xsi:type="dcterms:W3CDTF">2024-07-11T09:44:56Z</dcterms:created>
  <dcterms:modified xsi:type="dcterms:W3CDTF">2024-08-20T07:22:35Z</dcterms:modified>
</cp:coreProperties>
</file>